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227898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аздаған жаңбыр. Оңтүстік-шығыстан соққан жел оңтүстік-батыстан жел соғады,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3-8</a:t>
            </a:r>
            <a:r>
              <a:rPr lang="kk-KZ" altLang="ru-RU" sz="120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20-22, күндіз қатты ыстық 34-36 градус. </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09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08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19-21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0359938"/>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28274</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5279</cp:revision>
  <cp:lastPrinted>2021-07-01T07:38:07Z</cp:lastPrinted>
  <dcterms:created xsi:type="dcterms:W3CDTF">2018-03-27T06:03:00Z</dcterms:created>
  <dcterms:modified xsi:type="dcterms:W3CDTF">2026-06-07T07:54:09Z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